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Lst>
  <p:sldSz cx="12192000" cy="6858000"/>
  <p:notesSz cx="6858000" cy="9144000"/>
  <p:defaultText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90" d="100"/>
          <a:sy n="90" d="100"/>
        </p:scale>
        <p:origin x="12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jpeg>
</file>

<file path=ppt/media/image3.jpe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E2E303-79C8-4B09-B746-5C2A351081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EC"/>
          </a:p>
        </p:txBody>
      </p:sp>
      <p:sp>
        <p:nvSpPr>
          <p:cNvPr id="3" name="Subtítulo 2">
            <a:extLst>
              <a:ext uri="{FF2B5EF4-FFF2-40B4-BE49-F238E27FC236}">
                <a16:creationId xmlns:a16="http://schemas.microsoft.com/office/drawing/2014/main" id="{542C9CDC-AD38-4498-9A4A-EEA9227C9E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EC"/>
          </a:p>
        </p:txBody>
      </p:sp>
      <p:sp>
        <p:nvSpPr>
          <p:cNvPr id="4" name="Marcador de fecha 3">
            <a:extLst>
              <a:ext uri="{FF2B5EF4-FFF2-40B4-BE49-F238E27FC236}">
                <a16:creationId xmlns:a16="http://schemas.microsoft.com/office/drawing/2014/main" id="{315F19DC-DAF0-4C1F-9116-79A771D15EF1}"/>
              </a:ext>
            </a:extLst>
          </p:cNvPr>
          <p:cNvSpPr>
            <a:spLocks noGrp="1"/>
          </p:cNvSpPr>
          <p:nvPr>
            <p:ph type="dt" sz="half" idx="10"/>
          </p:nvPr>
        </p:nvSpPr>
        <p:spPr/>
        <p:txBody>
          <a:bodyPr/>
          <a:lstStyle/>
          <a:p>
            <a:fld id="{BCA70465-BEA0-407E-9C96-76E43CCB9812}" type="datetimeFigureOut">
              <a:rPr lang="es-EC" smtClean="0"/>
              <a:t>20/1/2022</a:t>
            </a:fld>
            <a:endParaRPr lang="es-EC"/>
          </a:p>
        </p:txBody>
      </p:sp>
      <p:sp>
        <p:nvSpPr>
          <p:cNvPr id="5" name="Marcador de pie de página 4">
            <a:extLst>
              <a:ext uri="{FF2B5EF4-FFF2-40B4-BE49-F238E27FC236}">
                <a16:creationId xmlns:a16="http://schemas.microsoft.com/office/drawing/2014/main" id="{D5742084-9405-4FCE-BB85-E2C3124DC2FD}"/>
              </a:ext>
            </a:extLst>
          </p:cNvPr>
          <p:cNvSpPr>
            <a:spLocks noGrp="1"/>
          </p:cNvSpPr>
          <p:nvPr>
            <p:ph type="ftr" sz="quarter" idx="11"/>
          </p:nvPr>
        </p:nvSpPr>
        <p:spPr/>
        <p:txBody>
          <a:bodyPr/>
          <a:lstStyle/>
          <a:p>
            <a:endParaRPr lang="es-EC"/>
          </a:p>
        </p:txBody>
      </p:sp>
      <p:sp>
        <p:nvSpPr>
          <p:cNvPr id="6" name="Marcador de número de diapositiva 5">
            <a:extLst>
              <a:ext uri="{FF2B5EF4-FFF2-40B4-BE49-F238E27FC236}">
                <a16:creationId xmlns:a16="http://schemas.microsoft.com/office/drawing/2014/main" id="{B3C963C9-5385-4DAA-98A3-A228986145E7}"/>
              </a:ext>
            </a:extLst>
          </p:cNvPr>
          <p:cNvSpPr>
            <a:spLocks noGrp="1"/>
          </p:cNvSpPr>
          <p:nvPr>
            <p:ph type="sldNum" sz="quarter" idx="12"/>
          </p:nvPr>
        </p:nvSpPr>
        <p:spPr/>
        <p:txBody>
          <a:bodyPr/>
          <a:lstStyle/>
          <a:p>
            <a:fld id="{A33A8AAE-8E98-4BF8-A8E1-D4A0E785364E}" type="slidenum">
              <a:rPr lang="es-EC" smtClean="0"/>
              <a:t>‹Nº›</a:t>
            </a:fld>
            <a:endParaRPr lang="es-EC"/>
          </a:p>
        </p:txBody>
      </p:sp>
    </p:spTree>
    <p:extLst>
      <p:ext uri="{BB962C8B-B14F-4D97-AF65-F5344CB8AC3E}">
        <p14:creationId xmlns:p14="http://schemas.microsoft.com/office/powerpoint/2010/main" val="1606465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C850F6-1D5D-45A2-BAD9-5BB932E63AA0}"/>
              </a:ext>
            </a:extLst>
          </p:cNvPr>
          <p:cNvSpPr>
            <a:spLocks noGrp="1"/>
          </p:cNvSpPr>
          <p:nvPr>
            <p:ph type="title"/>
          </p:nvPr>
        </p:nvSpPr>
        <p:spPr/>
        <p:txBody>
          <a:bodyPr/>
          <a:lstStyle/>
          <a:p>
            <a:r>
              <a:rPr lang="es-ES"/>
              <a:t>Haga clic para modificar el estilo de título del patrón</a:t>
            </a:r>
            <a:endParaRPr lang="es-EC"/>
          </a:p>
        </p:txBody>
      </p:sp>
      <p:sp>
        <p:nvSpPr>
          <p:cNvPr id="3" name="Marcador de texto vertical 2">
            <a:extLst>
              <a:ext uri="{FF2B5EF4-FFF2-40B4-BE49-F238E27FC236}">
                <a16:creationId xmlns:a16="http://schemas.microsoft.com/office/drawing/2014/main" id="{E8ECF1F7-D127-4F4D-A79A-47B10CBE3B45}"/>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4" name="Marcador de fecha 3">
            <a:extLst>
              <a:ext uri="{FF2B5EF4-FFF2-40B4-BE49-F238E27FC236}">
                <a16:creationId xmlns:a16="http://schemas.microsoft.com/office/drawing/2014/main" id="{90103A84-1AB0-4ADC-B817-29E6F9271679}"/>
              </a:ext>
            </a:extLst>
          </p:cNvPr>
          <p:cNvSpPr>
            <a:spLocks noGrp="1"/>
          </p:cNvSpPr>
          <p:nvPr>
            <p:ph type="dt" sz="half" idx="10"/>
          </p:nvPr>
        </p:nvSpPr>
        <p:spPr/>
        <p:txBody>
          <a:bodyPr/>
          <a:lstStyle/>
          <a:p>
            <a:fld id="{BCA70465-BEA0-407E-9C96-76E43CCB9812}" type="datetimeFigureOut">
              <a:rPr lang="es-EC" smtClean="0"/>
              <a:t>20/1/2022</a:t>
            </a:fld>
            <a:endParaRPr lang="es-EC"/>
          </a:p>
        </p:txBody>
      </p:sp>
      <p:sp>
        <p:nvSpPr>
          <p:cNvPr id="5" name="Marcador de pie de página 4">
            <a:extLst>
              <a:ext uri="{FF2B5EF4-FFF2-40B4-BE49-F238E27FC236}">
                <a16:creationId xmlns:a16="http://schemas.microsoft.com/office/drawing/2014/main" id="{A7AD2433-805D-4161-82D3-1F20F1D094D6}"/>
              </a:ext>
            </a:extLst>
          </p:cNvPr>
          <p:cNvSpPr>
            <a:spLocks noGrp="1"/>
          </p:cNvSpPr>
          <p:nvPr>
            <p:ph type="ftr" sz="quarter" idx="11"/>
          </p:nvPr>
        </p:nvSpPr>
        <p:spPr/>
        <p:txBody>
          <a:bodyPr/>
          <a:lstStyle/>
          <a:p>
            <a:endParaRPr lang="es-EC"/>
          </a:p>
        </p:txBody>
      </p:sp>
      <p:sp>
        <p:nvSpPr>
          <p:cNvPr id="6" name="Marcador de número de diapositiva 5">
            <a:extLst>
              <a:ext uri="{FF2B5EF4-FFF2-40B4-BE49-F238E27FC236}">
                <a16:creationId xmlns:a16="http://schemas.microsoft.com/office/drawing/2014/main" id="{C36D2BA7-D220-4BB2-AFD2-52BC253C7ED2}"/>
              </a:ext>
            </a:extLst>
          </p:cNvPr>
          <p:cNvSpPr>
            <a:spLocks noGrp="1"/>
          </p:cNvSpPr>
          <p:nvPr>
            <p:ph type="sldNum" sz="quarter" idx="12"/>
          </p:nvPr>
        </p:nvSpPr>
        <p:spPr/>
        <p:txBody>
          <a:bodyPr/>
          <a:lstStyle/>
          <a:p>
            <a:fld id="{A33A8AAE-8E98-4BF8-A8E1-D4A0E785364E}" type="slidenum">
              <a:rPr lang="es-EC" smtClean="0"/>
              <a:t>‹Nº›</a:t>
            </a:fld>
            <a:endParaRPr lang="es-EC"/>
          </a:p>
        </p:txBody>
      </p:sp>
    </p:spTree>
    <p:extLst>
      <p:ext uri="{BB962C8B-B14F-4D97-AF65-F5344CB8AC3E}">
        <p14:creationId xmlns:p14="http://schemas.microsoft.com/office/powerpoint/2010/main" val="2610071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A473D7AF-F853-41F2-9563-373DE1D1C643}"/>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EC"/>
          </a:p>
        </p:txBody>
      </p:sp>
      <p:sp>
        <p:nvSpPr>
          <p:cNvPr id="3" name="Marcador de texto vertical 2">
            <a:extLst>
              <a:ext uri="{FF2B5EF4-FFF2-40B4-BE49-F238E27FC236}">
                <a16:creationId xmlns:a16="http://schemas.microsoft.com/office/drawing/2014/main" id="{972719E8-1630-4B48-90CC-FC6C742AD94B}"/>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4" name="Marcador de fecha 3">
            <a:extLst>
              <a:ext uri="{FF2B5EF4-FFF2-40B4-BE49-F238E27FC236}">
                <a16:creationId xmlns:a16="http://schemas.microsoft.com/office/drawing/2014/main" id="{32D1AD7C-7FDF-478B-B5D0-D8A763057E2A}"/>
              </a:ext>
            </a:extLst>
          </p:cNvPr>
          <p:cNvSpPr>
            <a:spLocks noGrp="1"/>
          </p:cNvSpPr>
          <p:nvPr>
            <p:ph type="dt" sz="half" idx="10"/>
          </p:nvPr>
        </p:nvSpPr>
        <p:spPr/>
        <p:txBody>
          <a:bodyPr/>
          <a:lstStyle/>
          <a:p>
            <a:fld id="{BCA70465-BEA0-407E-9C96-76E43CCB9812}" type="datetimeFigureOut">
              <a:rPr lang="es-EC" smtClean="0"/>
              <a:t>20/1/2022</a:t>
            </a:fld>
            <a:endParaRPr lang="es-EC"/>
          </a:p>
        </p:txBody>
      </p:sp>
      <p:sp>
        <p:nvSpPr>
          <p:cNvPr id="5" name="Marcador de pie de página 4">
            <a:extLst>
              <a:ext uri="{FF2B5EF4-FFF2-40B4-BE49-F238E27FC236}">
                <a16:creationId xmlns:a16="http://schemas.microsoft.com/office/drawing/2014/main" id="{3D8A45FF-6B2B-46EF-877B-DC8F05CAE569}"/>
              </a:ext>
            </a:extLst>
          </p:cNvPr>
          <p:cNvSpPr>
            <a:spLocks noGrp="1"/>
          </p:cNvSpPr>
          <p:nvPr>
            <p:ph type="ftr" sz="quarter" idx="11"/>
          </p:nvPr>
        </p:nvSpPr>
        <p:spPr/>
        <p:txBody>
          <a:bodyPr/>
          <a:lstStyle/>
          <a:p>
            <a:endParaRPr lang="es-EC"/>
          </a:p>
        </p:txBody>
      </p:sp>
      <p:sp>
        <p:nvSpPr>
          <p:cNvPr id="6" name="Marcador de número de diapositiva 5">
            <a:extLst>
              <a:ext uri="{FF2B5EF4-FFF2-40B4-BE49-F238E27FC236}">
                <a16:creationId xmlns:a16="http://schemas.microsoft.com/office/drawing/2014/main" id="{B4E3BF19-8804-4EB8-9E3C-4F42E1E26D3F}"/>
              </a:ext>
            </a:extLst>
          </p:cNvPr>
          <p:cNvSpPr>
            <a:spLocks noGrp="1"/>
          </p:cNvSpPr>
          <p:nvPr>
            <p:ph type="sldNum" sz="quarter" idx="12"/>
          </p:nvPr>
        </p:nvSpPr>
        <p:spPr/>
        <p:txBody>
          <a:bodyPr/>
          <a:lstStyle/>
          <a:p>
            <a:fld id="{A33A8AAE-8E98-4BF8-A8E1-D4A0E785364E}" type="slidenum">
              <a:rPr lang="es-EC" smtClean="0"/>
              <a:t>‹Nº›</a:t>
            </a:fld>
            <a:endParaRPr lang="es-EC"/>
          </a:p>
        </p:txBody>
      </p:sp>
    </p:spTree>
    <p:extLst>
      <p:ext uri="{BB962C8B-B14F-4D97-AF65-F5344CB8AC3E}">
        <p14:creationId xmlns:p14="http://schemas.microsoft.com/office/powerpoint/2010/main" val="2995336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D98164-EFE4-4D0F-8197-05E4A19AB8B5}"/>
              </a:ext>
            </a:extLst>
          </p:cNvPr>
          <p:cNvSpPr>
            <a:spLocks noGrp="1"/>
          </p:cNvSpPr>
          <p:nvPr>
            <p:ph type="title"/>
          </p:nvPr>
        </p:nvSpPr>
        <p:spPr/>
        <p:txBody>
          <a:bodyPr/>
          <a:lstStyle/>
          <a:p>
            <a:r>
              <a:rPr lang="es-ES"/>
              <a:t>Haga clic para modificar el estilo de título del patrón</a:t>
            </a:r>
            <a:endParaRPr lang="es-EC"/>
          </a:p>
        </p:txBody>
      </p:sp>
      <p:sp>
        <p:nvSpPr>
          <p:cNvPr id="3" name="Marcador de contenido 2">
            <a:extLst>
              <a:ext uri="{FF2B5EF4-FFF2-40B4-BE49-F238E27FC236}">
                <a16:creationId xmlns:a16="http://schemas.microsoft.com/office/drawing/2014/main" id="{05836BFA-8170-4010-9EBC-A47D34DA021F}"/>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4" name="Marcador de fecha 3">
            <a:extLst>
              <a:ext uri="{FF2B5EF4-FFF2-40B4-BE49-F238E27FC236}">
                <a16:creationId xmlns:a16="http://schemas.microsoft.com/office/drawing/2014/main" id="{93C18E09-3B24-458F-AE3D-035E40832D56}"/>
              </a:ext>
            </a:extLst>
          </p:cNvPr>
          <p:cNvSpPr>
            <a:spLocks noGrp="1"/>
          </p:cNvSpPr>
          <p:nvPr>
            <p:ph type="dt" sz="half" idx="10"/>
          </p:nvPr>
        </p:nvSpPr>
        <p:spPr/>
        <p:txBody>
          <a:bodyPr/>
          <a:lstStyle/>
          <a:p>
            <a:fld id="{BCA70465-BEA0-407E-9C96-76E43CCB9812}" type="datetimeFigureOut">
              <a:rPr lang="es-EC" smtClean="0"/>
              <a:t>20/1/2022</a:t>
            </a:fld>
            <a:endParaRPr lang="es-EC"/>
          </a:p>
        </p:txBody>
      </p:sp>
      <p:sp>
        <p:nvSpPr>
          <p:cNvPr id="5" name="Marcador de pie de página 4">
            <a:extLst>
              <a:ext uri="{FF2B5EF4-FFF2-40B4-BE49-F238E27FC236}">
                <a16:creationId xmlns:a16="http://schemas.microsoft.com/office/drawing/2014/main" id="{A10615BD-F548-44D6-A855-ADDE61A04A23}"/>
              </a:ext>
            </a:extLst>
          </p:cNvPr>
          <p:cNvSpPr>
            <a:spLocks noGrp="1"/>
          </p:cNvSpPr>
          <p:nvPr>
            <p:ph type="ftr" sz="quarter" idx="11"/>
          </p:nvPr>
        </p:nvSpPr>
        <p:spPr/>
        <p:txBody>
          <a:bodyPr/>
          <a:lstStyle/>
          <a:p>
            <a:endParaRPr lang="es-EC"/>
          </a:p>
        </p:txBody>
      </p:sp>
      <p:sp>
        <p:nvSpPr>
          <p:cNvPr id="6" name="Marcador de número de diapositiva 5">
            <a:extLst>
              <a:ext uri="{FF2B5EF4-FFF2-40B4-BE49-F238E27FC236}">
                <a16:creationId xmlns:a16="http://schemas.microsoft.com/office/drawing/2014/main" id="{D2496788-0F93-45F7-A17E-C2BF4BE415B2}"/>
              </a:ext>
            </a:extLst>
          </p:cNvPr>
          <p:cNvSpPr>
            <a:spLocks noGrp="1"/>
          </p:cNvSpPr>
          <p:nvPr>
            <p:ph type="sldNum" sz="quarter" idx="12"/>
          </p:nvPr>
        </p:nvSpPr>
        <p:spPr/>
        <p:txBody>
          <a:bodyPr/>
          <a:lstStyle/>
          <a:p>
            <a:fld id="{A33A8AAE-8E98-4BF8-A8E1-D4A0E785364E}" type="slidenum">
              <a:rPr lang="es-EC" smtClean="0"/>
              <a:t>‹Nº›</a:t>
            </a:fld>
            <a:endParaRPr lang="es-EC"/>
          </a:p>
        </p:txBody>
      </p:sp>
    </p:spTree>
    <p:extLst>
      <p:ext uri="{BB962C8B-B14F-4D97-AF65-F5344CB8AC3E}">
        <p14:creationId xmlns:p14="http://schemas.microsoft.com/office/powerpoint/2010/main" val="3805131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8221B2-A5F9-4FB1-A706-38C9B6E7EFC2}"/>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EC"/>
          </a:p>
        </p:txBody>
      </p:sp>
      <p:sp>
        <p:nvSpPr>
          <p:cNvPr id="3" name="Marcador de texto 2">
            <a:extLst>
              <a:ext uri="{FF2B5EF4-FFF2-40B4-BE49-F238E27FC236}">
                <a16:creationId xmlns:a16="http://schemas.microsoft.com/office/drawing/2014/main" id="{DDDD1F83-4E58-42CB-80ED-D8FF5C90EF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602116CB-F93F-4964-A478-F2696C9145E5}"/>
              </a:ext>
            </a:extLst>
          </p:cNvPr>
          <p:cNvSpPr>
            <a:spLocks noGrp="1"/>
          </p:cNvSpPr>
          <p:nvPr>
            <p:ph type="dt" sz="half" idx="10"/>
          </p:nvPr>
        </p:nvSpPr>
        <p:spPr/>
        <p:txBody>
          <a:bodyPr/>
          <a:lstStyle/>
          <a:p>
            <a:fld id="{BCA70465-BEA0-407E-9C96-76E43CCB9812}" type="datetimeFigureOut">
              <a:rPr lang="es-EC" smtClean="0"/>
              <a:t>20/1/2022</a:t>
            </a:fld>
            <a:endParaRPr lang="es-EC"/>
          </a:p>
        </p:txBody>
      </p:sp>
      <p:sp>
        <p:nvSpPr>
          <p:cNvPr id="5" name="Marcador de pie de página 4">
            <a:extLst>
              <a:ext uri="{FF2B5EF4-FFF2-40B4-BE49-F238E27FC236}">
                <a16:creationId xmlns:a16="http://schemas.microsoft.com/office/drawing/2014/main" id="{1CC03134-58B5-4753-81F8-CCD43C046444}"/>
              </a:ext>
            </a:extLst>
          </p:cNvPr>
          <p:cNvSpPr>
            <a:spLocks noGrp="1"/>
          </p:cNvSpPr>
          <p:nvPr>
            <p:ph type="ftr" sz="quarter" idx="11"/>
          </p:nvPr>
        </p:nvSpPr>
        <p:spPr/>
        <p:txBody>
          <a:bodyPr/>
          <a:lstStyle/>
          <a:p>
            <a:endParaRPr lang="es-EC"/>
          </a:p>
        </p:txBody>
      </p:sp>
      <p:sp>
        <p:nvSpPr>
          <p:cNvPr id="6" name="Marcador de número de diapositiva 5">
            <a:extLst>
              <a:ext uri="{FF2B5EF4-FFF2-40B4-BE49-F238E27FC236}">
                <a16:creationId xmlns:a16="http://schemas.microsoft.com/office/drawing/2014/main" id="{7EDCA80C-4DF0-458F-AEBC-AA801B24DDB9}"/>
              </a:ext>
            </a:extLst>
          </p:cNvPr>
          <p:cNvSpPr>
            <a:spLocks noGrp="1"/>
          </p:cNvSpPr>
          <p:nvPr>
            <p:ph type="sldNum" sz="quarter" idx="12"/>
          </p:nvPr>
        </p:nvSpPr>
        <p:spPr/>
        <p:txBody>
          <a:bodyPr/>
          <a:lstStyle/>
          <a:p>
            <a:fld id="{A33A8AAE-8E98-4BF8-A8E1-D4A0E785364E}" type="slidenum">
              <a:rPr lang="es-EC" smtClean="0"/>
              <a:t>‹Nº›</a:t>
            </a:fld>
            <a:endParaRPr lang="es-EC"/>
          </a:p>
        </p:txBody>
      </p:sp>
    </p:spTree>
    <p:extLst>
      <p:ext uri="{BB962C8B-B14F-4D97-AF65-F5344CB8AC3E}">
        <p14:creationId xmlns:p14="http://schemas.microsoft.com/office/powerpoint/2010/main" val="1059959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409A5E-0B7D-4EE2-93DE-62D086E765D8}"/>
              </a:ext>
            </a:extLst>
          </p:cNvPr>
          <p:cNvSpPr>
            <a:spLocks noGrp="1"/>
          </p:cNvSpPr>
          <p:nvPr>
            <p:ph type="title"/>
          </p:nvPr>
        </p:nvSpPr>
        <p:spPr/>
        <p:txBody>
          <a:bodyPr/>
          <a:lstStyle/>
          <a:p>
            <a:r>
              <a:rPr lang="es-ES"/>
              <a:t>Haga clic para modificar el estilo de título del patrón</a:t>
            </a:r>
            <a:endParaRPr lang="es-EC"/>
          </a:p>
        </p:txBody>
      </p:sp>
      <p:sp>
        <p:nvSpPr>
          <p:cNvPr id="3" name="Marcador de contenido 2">
            <a:extLst>
              <a:ext uri="{FF2B5EF4-FFF2-40B4-BE49-F238E27FC236}">
                <a16:creationId xmlns:a16="http://schemas.microsoft.com/office/drawing/2014/main" id="{206FCA8F-376B-453E-912D-AC0DB8A93F59}"/>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4" name="Marcador de contenido 3">
            <a:extLst>
              <a:ext uri="{FF2B5EF4-FFF2-40B4-BE49-F238E27FC236}">
                <a16:creationId xmlns:a16="http://schemas.microsoft.com/office/drawing/2014/main" id="{E7F5362C-0039-4302-9C09-02F8E8463834}"/>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5" name="Marcador de fecha 4">
            <a:extLst>
              <a:ext uri="{FF2B5EF4-FFF2-40B4-BE49-F238E27FC236}">
                <a16:creationId xmlns:a16="http://schemas.microsoft.com/office/drawing/2014/main" id="{23339091-C266-42CE-9703-06244949FE7E}"/>
              </a:ext>
            </a:extLst>
          </p:cNvPr>
          <p:cNvSpPr>
            <a:spLocks noGrp="1"/>
          </p:cNvSpPr>
          <p:nvPr>
            <p:ph type="dt" sz="half" idx="10"/>
          </p:nvPr>
        </p:nvSpPr>
        <p:spPr/>
        <p:txBody>
          <a:bodyPr/>
          <a:lstStyle/>
          <a:p>
            <a:fld id="{BCA70465-BEA0-407E-9C96-76E43CCB9812}" type="datetimeFigureOut">
              <a:rPr lang="es-EC" smtClean="0"/>
              <a:t>20/1/2022</a:t>
            </a:fld>
            <a:endParaRPr lang="es-EC"/>
          </a:p>
        </p:txBody>
      </p:sp>
      <p:sp>
        <p:nvSpPr>
          <p:cNvPr id="6" name="Marcador de pie de página 5">
            <a:extLst>
              <a:ext uri="{FF2B5EF4-FFF2-40B4-BE49-F238E27FC236}">
                <a16:creationId xmlns:a16="http://schemas.microsoft.com/office/drawing/2014/main" id="{319754D5-4783-437E-BAB8-BAF3AD4882A3}"/>
              </a:ext>
            </a:extLst>
          </p:cNvPr>
          <p:cNvSpPr>
            <a:spLocks noGrp="1"/>
          </p:cNvSpPr>
          <p:nvPr>
            <p:ph type="ftr" sz="quarter" idx="11"/>
          </p:nvPr>
        </p:nvSpPr>
        <p:spPr/>
        <p:txBody>
          <a:bodyPr/>
          <a:lstStyle/>
          <a:p>
            <a:endParaRPr lang="es-EC"/>
          </a:p>
        </p:txBody>
      </p:sp>
      <p:sp>
        <p:nvSpPr>
          <p:cNvPr id="7" name="Marcador de número de diapositiva 6">
            <a:extLst>
              <a:ext uri="{FF2B5EF4-FFF2-40B4-BE49-F238E27FC236}">
                <a16:creationId xmlns:a16="http://schemas.microsoft.com/office/drawing/2014/main" id="{BC4FB154-3167-46B7-AA7D-D14CDFB67919}"/>
              </a:ext>
            </a:extLst>
          </p:cNvPr>
          <p:cNvSpPr>
            <a:spLocks noGrp="1"/>
          </p:cNvSpPr>
          <p:nvPr>
            <p:ph type="sldNum" sz="quarter" idx="12"/>
          </p:nvPr>
        </p:nvSpPr>
        <p:spPr/>
        <p:txBody>
          <a:bodyPr/>
          <a:lstStyle/>
          <a:p>
            <a:fld id="{A33A8AAE-8E98-4BF8-A8E1-D4A0E785364E}" type="slidenum">
              <a:rPr lang="es-EC" smtClean="0"/>
              <a:t>‹Nº›</a:t>
            </a:fld>
            <a:endParaRPr lang="es-EC"/>
          </a:p>
        </p:txBody>
      </p:sp>
    </p:spTree>
    <p:extLst>
      <p:ext uri="{BB962C8B-B14F-4D97-AF65-F5344CB8AC3E}">
        <p14:creationId xmlns:p14="http://schemas.microsoft.com/office/powerpoint/2010/main" val="3536582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391F4B-EF0C-4C91-950E-17595298E494}"/>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EC"/>
          </a:p>
        </p:txBody>
      </p:sp>
      <p:sp>
        <p:nvSpPr>
          <p:cNvPr id="3" name="Marcador de texto 2">
            <a:extLst>
              <a:ext uri="{FF2B5EF4-FFF2-40B4-BE49-F238E27FC236}">
                <a16:creationId xmlns:a16="http://schemas.microsoft.com/office/drawing/2014/main" id="{AAA48EE2-2902-4693-91A6-9AF701ABCE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C5A74F96-C198-462C-957E-7DD8DB93A61C}"/>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5" name="Marcador de texto 4">
            <a:extLst>
              <a:ext uri="{FF2B5EF4-FFF2-40B4-BE49-F238E27FC236}">
                <a16:creationId xmlns:a16="http://schemas.microsoft.com/office/drawing/2014/main" id="{4A57CBF2-BA47-4D88-8919-DAD71C85B7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9AC778FA-D0B6-4D72-BCBE-24652697D85D}"/>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7" name="Marcador de fecha 6">
            <a:extLst>
              <a:ext uri="{FF2B5EF4-FFF2-40B4-BE49-F238E27FC236}">
                <a16:creationId xmlns:a16="http://schemas.microsoft.com/office/drawing/2014/main" id="{47AC7142-278B-46BD-912C-7E3D89FA0136}"/>
              </a:ext>
            </a:extLst>
          </p:cNvPr>
          <p:cNvSpPr>
            <a:spLocks noGrp="1"/>
          </p:cNvSpPr>
          <p:nvPr>
            <p:ph type="dt" sz="half" idx="10"/>
          </p:nvPr>
        </p:nvSpPr>
        <p:spPr/>
        <p:txBody>
          <a:bodyPr/>
          <a:lstStyle/>
          <a:p>
            <a:fld id="{BCA70465-BEA0-407E-9C96-76E43CCB9812}" type="datetimeFigureOut">
              <a:rPr lang="es-EC" smtClean="0"/>
              <a:t>20/1/2022</a:t>
            </a:fld>
            <a:endParaRPr lang="es-EC"/>
          </a:p>
        </p:txBody>
      </p:sp>
      <p:sp>
        <p:nvSpPr>
          <p:cNvPr id="8" name="Marcador de pie de página 7">
            <a:extLst>
              <a:ext uri="{FF2B5EF4-FFF2-40B4-BE49-F238E27FC236}">
                <a16:creationId xmlns:a16="http://schemas.microsoft.com/office/drawing/2014/main" id="{7B383A6B-6ED5-435E-99E7-7944AAA75BA3}"/>
              </a:ext>
            </a:extLst>
          </p:cNvPr>
          <p:cNvSpPr>
            <a:spLocks noGrp="1"/>
          </p:cNvSpPr>
          <p:nvPr>
            <p:ph type="ftr" sz="quarter" idx="11"/>
          </p:nvPr>
        </p:nvSpPr>
        <p:spPr/>
        <p:txBody>
          <a:bodyPr/>
          <a:lstStyle/>
          <a:p>
            <a:endParaRPr lang="es-EC"/>
          </a:p>
        </p:txBody>
      </p:sp>
      <p:sp>
        <p:nvSpPr>
          <p:cNvPr id="9" name="Marcador de número de diapositiva 8">
            <a:extLst>
              <a:ext uri="{FF2B5EF4-FFF2-40B4-BE49-F238E27FC236}">
                <a16:creationId xmlns:a16="http://schemas.microsoft.com/office/drawing/2014/main" id="{9430EC06-DEA2-46F3-BE29-7EEE23161C71}"/>
              </a:ext>
            </a:extLst>
          </p:cNvPr>
          <p:cNvSpPr>
            <a:spLocks noGrp="1"/>
          </p:cNvSpPr>
          <p:nvPr>
            <p:ph type="sldNum" sz="quarter" idx="12"/>
          </p:nvPr>
        </p:nvSpPr>
        <p:spPr/>
        <p:txBody>
          <a:bodyPr/>
          <a:lstStyle/>
          <a:p>
            <a:fld id="{A33A8AAE-8E98-4BF8-A8E1-D4A0E785364E}" type="slidenum">
              <a:rPr lang="es-EC" smtClean="0"/>
              <a:t>‹Nº›</a:t>
            </a:fld>
            <a:endParaRPr lang="es-EC"/>
          </a:p>
        </p:txBody>
      </p:sp>
    </p:spTree>
    <p:extLst>
      <p:ext uri="{BB962C8B-B14F-4D97-AF65-F5344CB8AC3E}">
        <p14:creationId xmlns:p14="http://schemas.microsoft.com/office/powerpoint/2010/main" val="3327756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B1219A-80D4-4BD2-921D-FE2FE6CD7DC1}"/>
              </a:ext>
            </a:extLst>
          </p:cNvPr>
          <p:cNvSpPr>
            <a:spLocks noGrp="1"/>
          </p:cNvSpPr>
          <p:nvPr>
            <p:ph type="title"/>
          </p:nvPr>
        </p:nvSpPr>
        <p:spPr/>
        <p:txBody>
          <a:bodyPr/>
          <a:lstStyle/>
          <a:p>
            <a:r>
              <a:rPr lang="es-ES"/>
              <a:t>Haga clic para modificar el estilo de título del patrón</a:t>
            </a:r>
            <a:endParaRPr lang="es-EC"/>
          </a:p>
        </p:txBody>
      </p:sp>
      <p:sp>
        <p:nvSpPr>
          <p:cNvPr id="3" name="Marcador de fecha 2">
            <a:extLst>
              <a:ext uri="{FF2B5EF4-FFF2-40B4-BE49-F238E27FC236}">
                <a16:creationId xmlns:a16="http://schemas.microsoft.com/office/drawing/2014/main" id="{8550D7D4-7136-439D-A65F-707C4847C25B}"/>
              </a:ext>
            </a:extLst>
          </p:cNvPr>
          <p:cNvSpPr>
            <a:spLocks noGrp="1"/>
          </p:cNvSpPr>
          <p:nvPr>
            <p:ph type="dt" sz="half" idx="10"/>
          </p:nvPr>
        </p:nvSpPr>
        <p:spPr/>
        <p:txBody>
          <a:bodyPr/>
          <a:lstStyle/>
          <a:p>
            <a:fld id="{BCA70465-BEA0-407E-9C96-76E43CCB9812}" type="datetimeFigureOut">
              <a:rPr lang="es-EC" smtClean="0"/>
              <a:t>20/1/2022</a:t>
            </a:fld>
            <a:endParaRPr lang="es-EC"/>
          </a:p>
        </p:txBody>
      </p:sp>
      <p:sp>
        <p:nvSpPr>
          <p:cNvPr id="4" name="Marcador de pie de página 3">
            <a:extLst>
              <a:ext uri="{FF2B5EF4-FFF2-40B4-BE49-F238E27FC236}">
                <a16:creationId xmlns:a16="http://schemas.microsoft.com/office/drawing/2014/main" id="{DC112979-7916-46F4-A8EF-D18F942845D4}"/>
              </a:ext>
            </a:extLst>
          </p:cNvPr>
          <p:cNvSpPr>
            <a:spLocks noGrp="1"/>
          </p:cNvSpPr>
          <p:nvPr>
            <p:ph type="ftr" sz="quarter" idx="11"/>
          </p:nvPr>
        </p:nvSpPr>
        <p:spPr/>
        <p:txBody>
          <a:bodyPr/>
          <a:lstStyle/>
          <a:p>
            <a:endParaRPr lang="es-EC"/>
          </a:p>
        </p:txBody>
      </p:sp>
      <p:sp>
        <p:nvSpPr>
          <p:cNvPr id="5" name="Marcador de número de diapositiva 4">
            <a:extLst>
              <a:ext uri="{FF2B5EF4-FFF2-40B4-BE49-F238E27FC236}">
                <a16:creationId xmlns:a16="http://schemas.microsoft.com/office/drawing/2014/main" id="{8C24B706-480F-4B2D-B635-B05CB2864CFC}"/>
              </a:ext>
            </a:extLst>
          </p:cNvPr>
          <p:cNvSpPr>
            <a:spLocks noGrp="1"/>
          </p:cNvSpPr>
          <p:nvPr>
            <p:ph type="sldNum" sz="quarter" idx="12"/>
          </p:nvPr>
        </p:nvSpPr>
        <p:spPr/>
        <p:txBody>
          <a:bodyPr/>
          <a:lstStyle/>
          <a:p>
            <a:fld id="{A33A8AAE-8E98-4BF8-A8E1-D4A0E785364E}" type="slidenum">
              <a:rPr lang="es-EC" smtClean="0"/>
              <a:t>‹Nº›</a:t>
            </a:fld>
            <a:endParaRPr lang="es-EC"/>
          </a:p>
        </p:txBody>
      </p:sp>
    </p:spTree>
    <p:extLst>
      <p:ext uri="{BB962C8B-B14F-4D97-AF65-F5344CB8AC3E}">
        <p14:creationId xmlns:p14="http://schemas.microsoft.com/office/powerpoint/2010/main" val="2000730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CE726AB-FF91-4857-9A86-C83DDBD6363F}"/>
              </a:ext>
            </a:extLst>
          </p:cNvPr>
          <p:cNvSpPr>
            <a:spLocks noGrp="1"/>
          </p:cNvSpPr>
          <p:nvPr>
            <p:ph type="dt" sz="half" idx="10"/>
          </p:nvPr>
        </p:nvSpPr>
        <p:spPr/>
        <p:txBody>
          <a:bodyPr/>
          <a:lstStyle/>
          <a:p>
            <a:fld id="{BCA70465-BEA0-407E-9C96-76E43CCB9812}" type="datetimeFigureOut">
              <a:rPr lang="es-EC" smtClean="0"/>
              <a:t>20/1/2022</a:t>
            </a:fld>
            <a:endParaRPr lang="es-EC"/>
          </a:p>
        </p:txBody>
      </p:sp>
      <p:sp>
        <p:nvSpPr>
          <p:cNvPr id="3" name="Marcador de pie de página 2">
            <a:extLst>
              <a:ext uri="{FF2B5EF4-FFF2-40B4-BE49-F238E27FC236}">
                <a16:creationId xmlns:a16="http://schemas.microsoft.com/office/drawing/2014/main" id="{299391A7-486C-403B-9D98-568284C6C5DD}"/>
              </a:ext>
            </a:extLst>
          </p:cNvPr>
          <p:cNvSpPr>
            <a:spLocks noGrp="1"/>
          </p:cNvSpPr>
          <p:nvPr>
            <p:ph type="ftr" sz="quarter" idx="11"/>
          </p:nvPr>
        </p:nvSpPr>
        <p:spPr/>
        <p:txBody>
          <a:bodyPr/>
          <a:lstStyle/>
          <a:p>
            <a:endParaRPr lang="es-EC"/>
          </a:p>
        </p:txBody>
      </p:sp>
      <p:sp>
        <p:nvSpPr>
          <p:cNvPr id="4" name="Marcador de número de diapositiva 3">
            <a:extLst>
              <a:ext uri="{FF2B5EF4-FFF2-40B4-BE49-F238E27FC236}">
                <a16:creationId xmlns:a16="http://schemas.microsoft.com/office/drawing/2014/main" id="{485EDFE7-0E77-46A9-B298-DFF18F5386A4}"/>
              </a:ext>
            </a:extLst>
          </p:cNvPr>
          <p:cNvSpPr>
            <a:spLocks noGrp="1"/>
          </p:cNvSpPr>
          <p:nvPr>
            <p:ph type="sldNum" sz="quarter" idx="12"/>
          </p:nvPr>
        </p:nvSpPr>
        <p:spPr/>
        <p:txBody>
          <a:bodyPr/>
          <a:lstStyle/>
          <a:p>
            <a:fld id="{A33A8AAE-8E98-4BF8-A8E1-D4A0E785364E}" type="slidenum">
              <a:rPr lang="es-EC" smtClean="0"/>
              <a:t>‹Nº›</a:t>
            </a:fld>
            <a:endParaRPr lang="es-EC"/>
          </a:p>
        </p:txBody>
      </p:sp>
    </p:spTree>
    <p:extLst>
      <p:ext uri="{BB962C8B-B14F-4D97-AF65-F5344CB8AC3E}">
        <p14:creationId xmlns:p14="http://schemas.microsoft.com/office/powerpoint/2010/main" val="2203138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7F5B88-45F7-4674-9B5A-E7B4FC0681E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EC"/>
          </a:p>
        </p:txBody>
      </p:sp>
      <p:sp>
        <p:nvSpPr>
          <p:cNvPr id="3" name="Marcador de contenido 2">
            <a:extLst>
              <a:ext uri="{FF2B5EF4-FFF2-40B4-BE49-F238E27FC236}">
                <a16:creationId xmlns:a16="http://schemas.microsoft.com/office/drawing/2014/main" id="{18D7A0EF-1059-4EEB-9CCD-6B6006044D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4" name="Marcador de texto 3">
            <a:extLst>
              <a:ext uri="{FF2B5EF4-FFF2-40B4-BE49-F238E27FC236}">
                <a16:creationId xmlns:a16="http://schemas.microsoft.com/office/drawing/2014/main" id="{D1A4F235-4D2C-40A0-A5E9-FE5B6B2C82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2D07C00-A884-437B-8DAD-04B61972B374}"/>
              </a:ext>
            </a:extLst>
          </p:cNvPr>
          <p:cNvSpPr>
            <a:spLocks noGrp="1"/>
          </p:cNvSpPr>
          <p:nvPr>
            <p:ph type="dt" sz="half" idx="10"/>
          </p:nvPr>
        </p:nvSpPr>
        <p:spPr/>
        <p:txBody>
          <a:bodyPr/>
          <a:lstStyle/>
          <a:p>
            <a:fld id="{BCA70465-BEA0-407E-9C96-76E43CCB9812}" type="datetimeFigureOut">
              <a:rPr lang="es-EC" smtClean="0"/>
              <a:t>20/1/2022</a:t>
            </a:fld>
            <a:endParaRPr lang="es-EC"/>
          </a:p>
        </p:txBody>
      </p:sp>
      <p:sp>
        <p:nvSpPr>
          <p:cNvPr id="6" name="Marcador de pie de página 5">
            <a:extLst>
              <a:ext uri="{FF2B5EF4-FFF2-40B4-BE49-F238E27FC236}">
                <a16:creationId xmlns:a16="http://schemas.microsoft.com/office/drawing/2014/main" id="{A7F76B19-8A2C-4328-BE59-D8CA65D31039}"/>
              </a:ext>
            </a:extLst>
          </p:cNvPr>
          <p:cNvSpPr>
            <a:spLocks noGrp="1"/>
          </p:cNvSpPr>
          <p:nvPr>
            <p:ph type="ftr" sz="quarter" idx="11"/>
          </p:nvPr>
        </p:nvSpPr>
        <p:spPr/>
        <p:txBody>
          <a:bodyPr/>
          <a:lstStyle/>
          <a:p>
            <a:endParaRPr lang="es-EC"/>
          </a:p>
        </p:txBody>
      </p:sp>
      <p:sp>
        <p:nvSpPr>
          <p:cNvPr id="7" name="Marcador de número de diapositiva 6">
            <a:extLst>
              <a:ext uri="{FF2B5EF4-FFF2-40B4-BE49-F238E27FC236}">
                <a16:creationId xmlns:a16="http://schemas.microsoft.com/office/drawing/2014/main" id="{5E844232-9B69-460E-AA22-28F1FADA34EF}"/>
              </a:ext>
            </a:extLst>
          </p:cNvPr>
          <p:cNvSpPr>
            <a:spLocks noGrp="1"/>
          </p:cNvSpPr>
          <p:nvPr>
            <p:ph type="sldNum" sz="quarter" idx="12"/>
          </p:nvPr>
        </p:nvSpPr>
        <p:spPr/>
        <p:txBody>
          <a:bodyPr/>
          <a:lstStyle/>
          <a:p>
            <a:fld id="{A33A8AAE-8E98-4BF8-A8E1-D4A0E785364E}" type="slidenum">
              <a:rPr lang="es-EC" smtClean="0"/>
              <a:t>‹Nº›</a:t>
            </a:fld>
            <a:endParaRPr lang="es-EC"/>
          </a:p>
        </p:txBody>
      </p:sp>
    </p:spTree>
    <p:extLst>
      <p:ext uri="{BB962C8B-B14F-4D97-AF65-F5344CB8AC3E}">
        <p14:creationId xmlns:p14="http://schemas.microsoft.com/office/powerpoint/2010/main" val="571113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058014-175A-4DAB-8AF5-643C9772E6A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EC"/>
          </a:p>
        </p:txBody>
      </p:sp>
      <p:sp>
        <p:nvSpPr>
          <p:cNvPr id="3" name="Marcador de posición de imagen 2">
            <a:extLst>
              <a:ext uri="{FF2B5EF4-FFF2-40B4-BE49-F238E27FC236}">
                <a16:creationId xmlns:a16="http://schemas.microsoft.com/office/drawing/2014/main" id="{4D42425A-0DA9-4470-900A-D97F230D13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C"/>
          </a:p>
        </p:txBody>
      </p:sp>
      <p:sp>
        <p:nvSpPr>
          <p:cNvPr id="4" name="Marcador de texto 3">
            <a:extLst>
              <a:ext uri="{FF2B5EF4-FFF2-40B4-BE49-F238E27FC236}">
                <a16:creationId xmlns:a16="http://schemas.microsoft.com/office/drawing/2014/main" id="{57E4EA67-BE12-4870-945D-423321873A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CB1BFA2-B8BE-4056-8FAB-70CC41D295E6}"/>
              </a:ext>
            </a:extLst>
          </p:cNvPr>
          <p:cNvSpPr>
            <a:spLocks noGrp="1"/>
          </p:cNvSpPr>
          <p:nvPr>
            <p:ph type="dt" sz="half" idx="10"/>
          </p:nvPr>
        </p:nvSpPr>
        <p:spPr/>
        <p:txBody>
          <a:bodyPr/>
          <a:lstStyle/>
          <a:p>
            <a:fld id="{BCA70465-BEA0-407E-9C96-76E43CCB9812}" type="datetimeFigureOut">
              <a:rPr lang="es-EC" smtClean="0"/>
              <a:t>20/1/2022</a:t>
            </a:fld>
            <a:endParaRPr lang="es-EC"/>
          </a:p>
        </p:txBody>
      </p:sp>
      <p:sp>
        <p:nvSpPr>
          <p:cNvPr id="6" name="Marcador de pie de página 5">
            <a:extLst>
              <a:ext uri="{FF2B5EF4-FFF2-40B4-BE49-F238E27FC236}">
                <a16:creationId xmlns:a16="http://schemas.microsoft.com/office/drawing/2014/main" id="{11BFAE4A-1FB2-4570-AA3E-2E2350307934}"/>
              </a:ext>
            </a:extLst>
          </p:cNvPr>
          <p:cNvSpPr>
            <a:spLocks noGrp="1"/>
          </p:cNvSpPr>
          <p:nvPr>
            <p:ph type="ftr" sz="quarter" idx="11"/>
          </p:nvPr>
        </p:nvSpPr>
        <p:spPr/>
        <p:txBody>
          <a:bodyPr/>
          <a:lstStyle/>
          <a:p>
            <a:endParaRPr lang="es-EC"/>
          </a:p>
        </p:txBody>
      </p:sp>
      <p:sp>
        <p:nvSpPr>
          <p:cNvPr id="7" name="Marcador de número de diapositiva 6">
            <a:extLst>
              <a:ext uri="{FF2B5EF4-FFF2-40B4-BE49-F238E27FC236}">
                <a16:creationId xmlns:a16="http://schemas.microsoft.com/office/drawing/2014/main" id="{0CABFC74-B980-49C0-BAD1-F265CC4B1851}"/>
              </a:ext>
            </a:extLst>
          </p:cNvPr>
          <p:cNvSpPr>
            <a:spLocks noGrp="1"/>
          </p:cNvSpPr>
          <p:nvPr>
            <p:ph type="sldNum" sz="quarter" idx="12"/>
          </p:nvPr>
        </p:nvSpPr>
        <p:spPr/>
        <p:txBody>
          <a:bodyPr/>
          <a:lstStyle/>
          <a:p>
            <a:fld id="{A33A8AAE-8E98-4BF8-A8E1-D4A0E785364E}" type="slidenum">
              <a:rPr lang="es-EC" smtClean="0"/>
              <a:t>‹Nº›</a:t>
            </a:fld>
            <a:endParaRPr lang="es-EC"/>
          </a:p>
        </p:txBody>
      </p:sp>
    </p:spTree>
    <p:extLst>
      <p:ext uri="{BB962C8B-B14F-4D97-AF65-F5344CB8AC3E}">
        <p14:creationId xmlns:p14="http://schemas.microsoft.com/office/powerpoint/2010/main" val="4136757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2D095530-03BD-4835-93A1-E115CCAD74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EC"/>
          </a:p>
        </p:txBody>
      </p:sp>
      <p:sp>
        <p:nvSpPr>
          <p:cNvPr id="3" name="Marcador de texto 2">
            <a:extLst>
              <a:ext uri="{FF2B5EF4-FFF2-40B4-BE49-F238E27FC236}">
                <a16:creationId xmlns:a16="http://schemas.microsoft.com/office/drawing/2014/main" id="{637DA0A6-2287-4170-AE25-ACD554BFA0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4" name="Marcador de fecha 3">
            <a:extLst>
              <a:ext uri="{FF2B5EF4-FFF2-40B4-BE49-F238E27FC236}">
                <a16:creationId xmlns:a16="http://schemas.microsoft.com/office/drawing/2014/main" id="{89F13C22-A539-4252-84E8-CCEDC3CDEC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A70465-BEA0-407E-9C96-76E43CCB9812}" type="datetimeFigureOut">
              <a:rPr lang="es-EC" smtClean="0"/>
              <a:t>20/1/2022</a:t>
            </a:fld>
            <a:endParaRPr lang="es-EC"/>
          </a:p>
        </p:txBody>
      </p:sp>
      <p:sp>
        <p:nvSpPr>
          <p:cNvPr id="5" name="Marcador de pie de página 4">
            <a:extLst>
              <a:ext uri="{FF2B5EF4-FFF2-40B4-BE49-F238E27FC236}">
                <a16:creationId xmlns:a16="http://schemas.microsoft.com/office/drawing/2014/main" id="{A1EE6539-1B7F-4E0C-BBA7-3F0B9C1634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C"/>
          </a:p>
        </p:txBody>
      </p:sp>
      <p:sp>
        <p:nvSpPr>
          <p:cNvPr id="6" name="Marcador de número de diapositiva 5">
            <a:extLst>
              <a:ext uri="{FF2B5EF4-FFF2-40B4-BE49-F238E27FC236}">
                <a16:creationId xmlns:a16="http://schemas.microsoft.com/office/drawing/2014/main" id="{4382D96A-A1B9-42D7-800D-6DB50877C8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3A8AAE-8E98-4BF8-A8E1-D4A0E785364E}" type="slidenum">
              <a:rPr lang="es-EC" smtClean="0"/>
              <a:t>‹Nº›</a:t>
            </a:fld>
            <a:endParaRPr lang="es-EC"/>
          </a:p>
        </p:txBody>
      </p:sp>
    </p:spTree>
    <p:extLst>
      <p:ext uri="{BB962C8B-B14F-4D97-AF65-F5344CB8AC3E}">
        <p14:creationId xmlns:p14="http://schemas.microsoft.com/office/powerpoint/2010/main" val="25922733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Vídeo 38">
            <a:extLst>
              <a:ext uri="{FF2B5EF4-FFF2-40B4-BE49-F238E27FC236}">
                <a16:creationId xmlns:a16="http://schemas.microsoft.com/office/drawing/2014/main" id="{BB01FFA3-DC4F-4076-B435-BAC385C127A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45" name="Rectangle 44">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D0E2B03-96E9-4C40-A326-A3DF4585C7CE}"/>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s-ES" sz="5200" b="0" i="0" dirty="0">
                <a:solidFill>
                  <a:srgbClr val="FFFFFF"/>
                </a:solidFill>
                <a:effectLst/>
                <a:latin typeface="Arial" panose="020B0604020202020204" pitchFamily="34" charset="0"/>
              </a:rPr>
              <a:t>Seguridad de datos aplicado a sistemas ciberfisicos</a:t>
            </a:r>
            <a:endParaRPr lang="es-EC" sz="5200" dirty="0">
              <a:solidFill>
                <a:srgbClr val="FFFFFF"/>
              </a:solidFill>
            </a:endParaRPr>
          </a:p>
        </p:txBody>
      </p:sp>
      <p:sp>
        <p:nvSpPr>
          <p:cNvPr id="3" name="Subtítulo 2">
            <a:extLst>
              <a:ext uri="{FF2B5EF4-FFF2-40B4-BE49-F238E27FC236}">
                <a16:creationId xmlns:a16="http://schemas.microsoft.com/office/drawing/2014/main" id="{5F1293CD-3DBD-4B18-AFD8-CE7BD17A36ED}"/>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s-EC">
                <a:solidFill>
                  <a:srgbClr val="FFFFFF"/>
                </a:solidFill>
              </a:rPr>
              <a:t>Ramiro Serrano Espinoza</a:t>
            </a:r>
          </a:p>
        </p:txBody>
      </p:sp>
    </p:spTree>
    <p:extLst>
      <p:ext uri="{BB962C8B-B14F-4D97-AF65-F5344CB8AC3E}">
        <p14:creationId xmlns:p14="http://schemas.microsoft.com/office/powerpoint/2010/main" val="1421445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9"/>
                                        </p:tgtEl>
                                      </p:cBhvr>
                                    </p:cmd>
                                  </p:childTnLst>
                                </p:cTn>
                              </p:par>
                            </p:childTnLst>
                          </p:cTn>
                        </p:par>
                      </p:childTnLst>
                    </p:cTn>
                  </p:par>
                </p:childTnLst>
              </p:cTn>
              <p:nextCondLst>
                <p:cond evt="onClick" delay="0">
                  <p:tgtEl>
                    <p:spTgt spid="39"/>
                  </p:tgtEl>
                </p:cond>
              </p:nextCondLst>
            </p:seq>
            <p:video>
              <p:cMediaNode mute="1">
                <p:cTn id="12" repeatCount="indefinite" fill="hold" display="0">
                  <p:stCondLst>
                    <p:cond delay="indefinite"/>
                  </p:stCondLst>
                </p:cTn>
                <p:tgtEl>
                  <p:spTgt spid="39"/>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434E8354-33E0-4D35-94B6-6E2506DBE50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533" t="9091" r="25790" b="1"/>
          <a:stretch/>
        </p:blipFill>
        <p:spPr bwMode="auto">
          <a:xfrm>
            <a:off x="3515964"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91720F2A-A2DD-4D52-864B-D37D10F88585}"/>
              </a:ext>
            </a:extLst>
          </p:cNvPr>
          <p:cNvSpPr>
            <a:spLocks noGrp="1"/>
          </p:cNvSpPr>
          <p:nvPr>
            <p:ph type="title"/>
          </p:nvPr>
        </p:nvSpPr>
        <p:spPr>
          <a:xfrm>
            <a:off x="371093" y="1161288"/>
            <a:ext cx="4465949" cy="1094762"/>
          </a:xfrm>
        </p:spPr>
        <p:txBody>
          <a:bodyPr anchor="b">
            <a:normAutofit/>
          </a:bodyPr>
          <a:lstStyle/>
          <a:p>
            <a:r>
              <a:rPr lang="es-EC" dirty="0"/>
              <a:t>Introducción</a:t>
            </a:r>
          </a:p>
        </p:txBody>
      </p:sp>
      <p:sp>
        <p:nvSpPr>
          <p:cNvPr id="77" name="Rectangle 7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9" name="Rectangle 7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D3140A64-64F8-4EAD-B01B-50D8B4AFD8A4}"/>
              </a:ext>
            </a:extLst>
          </p:cNvPr>
          <p:cNvSpPr>
            <a:spLocks noGrp="1"/>
          </p:cNvSpPr>
          <p:nvPr>
            <p:ph idx="1"/>
          </p:nvPr>
        </p:nvSpPr>
        <p:spPr>
          <a:xfrm>
            <a:off x="371094" y="2718054"/>
            <a:ext cx="4465948" cy="3429098"/>
          </a:xfrm>
        </p:spPr>
        <p:txBody>
          <a:bodyPr anchor="t">
            <a:normAutofit/>
          </a:bodyPr>
          <a:lstStyle/>
          <a:p>
            <a:pPr algn="just"/>
            <a:r>
              <a:rPr lang="es-EC" sz="1400" dirty="0">
                <a:effectLst/>
                <a:latin typeface="Calibri" panose="020F0502020204030204" pitchFamily="34" charset="0"/>
                <a:ea typeface="Calibri" panose="020F0502020204030204" pitchFamily="34" charset="0"/>
                <a:cs typeface="Times New Roman" panose="02020603050405020304" pitchFamily="18" charset="0"/>
              </a:rPr>
              <a:t>Debido al desarrollo de los sistemas embebidos, áreas  como agricultura, acuicultura, seguridad, domótica han visto grandes beneficios, sin embargo, estas áreas manejan información sensible por lo que la seguridad de esta data es importante.</a:t>
            </a:r>
          </a:p>
          <a:p>
            <a:pPr algn="just"/>
            <a:r>
              <a:rPr lang="es-ES" sz="1400" b="0" i="0" dirty="0">
                <a:effectLst/>
                <a:latin typeface="inherit"/>
              </a:rPr>
              <a:t>Según estudios hechos por </a:t>
            </a:r>
            <a:r>
              <a:rPr lang="es-ES" sz="1400" b="0" i="0" dirty="0" err="1">
                <a:effectLst/>
                <a:latin typeface="inherit"/>
              </a:rPr>
              <a:t>Insigt</a:t>
            </a:r>
            <a:r>
              <a:rPr lang="es-ES" sz="1400" b="0" i="0" dirty="0">
                <a:effectLst/>
                <a:latin typeface="inherit"/>
              </a:rPr>
              <a:t> </a:t>
            </a:r>
            <a:r>
              <a:rPr lang="es-ES" sz="1400" dirty="0" err="1">
                <a:latin typeface="inherit"/>
              </a:rPr>
              <a:t>Enterprices</a:t>
            </a:r>
            <a:r>
              <a:rPr lang="es-ES" sz="1400" dirty="0">
                <a:latin typeface="inherit"/>
              </a:rPr>
              <a:t>, e</a:t>
            </a:r>
            <a:r>
              <a:rPr lang="es-ES" sz="1400" b="0" i="0" dirty="0">
                <a:effectLst/>
                <a:latin typeface="inherit"/>
              </a:rPr>
              <a:t>l 78% de líderes de seguridad TI creen que sus organizaciones no tienen suficiente protección contra ciberataques a pesar de las inversiones en ciberseguridad realizadas en 2020. 43% de los ciberataques afectan a pequeños negocios. </a:t>
            </a:r>
            <a:endParaRPr lang="es-EC" sz="1400" dirty="0"/>
          </a:p>
          <a:p>
            <a:pPr algn="just"/>
            <a:endParaRPr lang="es-EC" sz="1400" dirty="0"/>
          </a:p>
        </p:txBody>
      </p:sp>
    </p:spTree>
    <p:extLst>
      <p:ext uri="{BB962C8B-B14F-4D97-AF65-F5344CB8AC3E}">
        <p14:creationId xmlns:p14="http://schemas.microsoft.com/office/powerpoint/2010/main" val="3820608213"/>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687B36-74F7-499C-901E-A4F5D4463E83}"/>
              </a:ext>
            </a:extLst>
          </p:cNvPr>
          <p:cNvSpPr>
            <a:spLocks noGrp="1"/>
          </p:cNvSpPr>
          <p:nvPr>
            <p:ph type="title"/>
          </p:nvPr>
        </p:nvSpPr>
        <p:spPr>
          <a:xfrm>
            <a:off x="6234330" y="803325"/>
            <a:ext cx="5314536" cy="1325563"/>
          </a:xfrm>
        </p:spPr>
        <p:txBody>
          <a:bodyPr>
            <a:normAutofit/>
          </a:bodyPr>
          <a:lstStyle/>
          <a:p>
            <a:r>
              <a:rPr lang="es-EC" dirty="0"/>
              <a:t>Solución</a:t>
            </a:r>
          </a:p>
        </p:txBody>
      </p:sp>
      <p:sp>
        <p:nvSpPr>
          <p:cNvPr id="4100" name="Freeform: Shape 70">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098" name="Picture 2" descr="Interfaz de usuario gráfica, Aplicación&#10;&#10;Descripción generada automáticamente">
            <a:extLst>
              <a:ext uri="{FF2B5EF4-FFF2-40B4-BE49-F238E27FC236}">
                <a16:creationId xmlns:a16="http://schemas.microsoft.com/office/drawing/2014/main" id="{8713135F-CA05-4EE3-8C35-C0192C3E96A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577" r="25142"/>
          <a:stretch/>
        </p:blipFill>
        <p:spPr bwMode="auto">
          <a:xfrm>
            <a:off x="2" y="-2"/>
            <a:ext cx="5441859" cy="5654940"/>
          </a:xfrm>
          <a:custGeom>
            <a:avLst/>
            <a:gdLst/>
            <a:ahLst/>
            <a:cxnLst/>
            <a:rect l="l" t="t" r="r" b="b"/>
            <a:pathLst>
              <a:path w="5441859" h="5654940">
                <a:moveTo>
                  <a:pt x="0" y="0"/>
                </a:moveTo>
                <a:lnTo>
                  <a:pt x="4400491" y="0"/>
                </a:lnTo>
                <a:lnTo>
                  <a:pt x="4484766" y="76595"/>
                </a:lnTo>
                <a:cubicBezTo>
                  <a:pt x="5076107"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BD51B2D9-A7E8-47B0-8D80-E15580E33AB9}"/>
              </a:ext>
            </a:extLst>
          </p:cNvPr>
          <p:cNvSpPr>
            <a:spLocks noGrp="1"/>
          </p:cNvSpPr>
          <p:nvPr>
            <p:ph idx="1"/>
          </p:nvPr>
        </p:nvSpPr>
        <p:spPr>
          <a:xfrm>
            <a:off x="6234329" y="2279018"/>
            <a:ext cx="5314543" cy="3375920"/>
          </a:xfrm>
        </p:spPr>
        <p:txBody>
          <a:bodyPr anchor="t">
            <a:normAutofit fontScale="92500" lnSpcReduction="20000"/>
          </a:bodyPr>
          <a:lstStyle/>
          <a:p>
            <a:pPr algn="just"/>
            <a:r>
              <a:rPr lang="es-ES" sz="2000" b="0" i="0" dirty="0">
                <a:effectLst/>
                <a:latin typeface="Arial" panose="020B0604020202020204" pitchFamily="34" charset="0"/>
              </a:rPr>
              <a:t> El diseño </a:t>
            </a:r>
            <a:r>
              <a:rPr lang="es-ES" sz="2000" dirty="0">
                <a:latin typeface="Arial" panose="020B0604020202020204" pitchFamily="34" charset="0"/>
              </a:rPr>
              <a:t>del proyecto se enfoca en </a:t>
            </a:r>
            <a:r>
              <a:rPr lang="es-ES" sz="2000" b="0" i="0" dirty="0">
                <a:effectLst/>
                <a:latin typeface="Arial" panose="020B0604020202020204" pitchFamily="34" charset="0"/>
              </a:rPr>
              <a:t>mantener seguro un canal de comunicación entre dispositivos en una red local, por lo que en este caso se uso una conexión entre Telegram con </a:t>
            </a:r>
            <a:r>
              <a:rPr lang="es-ES" sz="2000" b="0" i="0" dirty="0" err="1">
                <a:effectLst/>
                <a:latin typeface="Arial" panose="020B0604020202020204" pitchFamily="34" charset="0"/>
              </a:rPr>
              <a:t>Node</a:t>
            </a:r>
            <a:r>
              <a:rPr lang="es-ES" sz="2000" b="0" i="0" dirty="0">
                <a:effectLst/>
                <a:latin typeface="Arial" panose="020B0604020202020204" pitchFamily="34" charset="0"/>
              </a:rPr>
              <a:t>-Red y </a:t>
            </a:r>
            <a:r>
              <a:rPr lang="es-ES" sz="2000" b="0" i="0" dirty="0" err="1">
                <a:effectLst/>
                <a:latin typeface="Arial" panose="020B0604020202020204" pitchFamily="34" charset="0"/>
              </a:rPr>
              <a:t>Node</a:t>
            </a:r>
            <a:r>
              <a:rPr lang="es-ES" sz="2000" b="0" i="0" dirty="0">
                <a:effectLst/>
                <a:latin typeface="Arial" panose="020B0604020202020204" pitchFamily="34" charset="0"/>
              </a:rPr>
              <a:t>-Red con la simulación en </a:t>
            </a:r>
            <a:r>
              <a:rPr lang="es-ES" sz="2000" b="0" i="0" dirty="0" err="1">
                <a:effectLst/>
                <a:latin typeface="Arial" panose="020B0604020202020204" pitchFamily="34" charset="0"/>
              </a:rPr>
              <a:t>proteus</a:t>
            </a:r>
            <a:r>
              <a:rPr lang="es-ES" sz="2000" b="0" i="0" dirty="0">
                <a:effectLst/>
                <a:latin typeface="Arial" panose="020B0604020202020204" pitchFamily="34" charset="0"/>
              </a:rPr>
              <a:t>. Dado que la conexión entre </a:t>
            </a:r>
            <a:r>
              <a:rPr lang="es-ES" sz="2000" b="0" i="0" dirty="0" err="1">
                <a:effectLst/>
                <a:latin typeface="Arial" panose="020B0604020202020204" pitchFamily="34" charset="0"/>
              </a:rPr>
              <a:t>telegram</a:t>
            </a:r>
            <a:r>
              <a:rPr lang="es-ES" sz="2000" b="0" i="0" dirty="0">
                <a:effectLst/>
                <a:latin typeface="Arial" panose="020B0604020202020204" pitchFamily="34" charset="0"/>
              </a:rPr>
              <a:t> y </a:t>
            </a:r>
            <a:r>
              <a:rPr lang="es-ES" sz="2000" b="0" i="0" dirty="0" err="1">
                <a:effectLst/>
                <a:latin typeface="Arial" panose="020B0604020202020204" pitchFamily="34" charset="0"/>
              </a:rPr>
              <a:t>Node</a:t>
            </a:r>
            <a:r>
              <a:rPr lang="es-ES" sz="2000" b="0" i="0" dirty="0">
                <a:effectLst/>
                <a:latin typeface="Arial" panose="020B0604020202020204" pitchFamily="34" charset="0"/>
              </a:rPr>
              <a:t>-Red requiere conocer un id único del chat entre el usuario y el </a:t>
            </a:r>
            <a:r>
              <a:rPr lang="es-ES" sz="2000" b="0" i="0" dirty="0" err="1">
                <a:effectLst/>
                <a:latin typeface="Arial" panose="020B0604020202020204" pitchFamily="34" charset="0"/>
              </a:rPr>
              <a:t>bot</a:t>
            </a:r>
            <a:r>
              <a:rPr lang="es-ES" sz="2000" b="0" i="0" dirty="0">
                <a:effectLst/>
                <a:latin typeface="Arial" panose="020B0604020202020204" pitchFamily="34" charset="0"/>
              </a:rPr>
              <a:t> que envía el mensaje, usaremos ese mismo id como credencial de verificación en el </a:t>
            </a:r>
            <a:r>
              <a:rPr lang="es-ES" sz="2000" b="0" i="0" dirty="0" err="1">
                <a:effectLst/>
                <a:latin typeface="Arial" panose="020B0604020202020204" pitchFamily="34" charset="0"/>
              </a:rPr>
              <a:t>raspberry</a:t>
            </a:r>
            <a:r>
              <a:rPr lang="es-ES" sz="2000" b="0" i="0" dirty="0">
                <a:effectLst/>
                <a:latin typeface="Arial" panose="020B0604020202020204" pitchFamily="34" charset="0"/>
              </a:rPr>
              <a:t>, como resultado obtenemos una comunicación que si llegase el puerto a ser usado o atacado por un tercero, al no enviar el mensaje del id valido, no se podrá activar ningún dispositivo en la red receptora.</a:t>
            </a:r>
            <a:endParaRPr lang="es-ES" sz="2000" dirty="0"/>
          </a:p>
        </p:txBody>
      </p:sp>
    </p:spTree>
    <p:extLst>
      <p:ext uri="{BB962C8B-B14F-4D97-AF65-F5344CB8AC3E}">
        <p14:creationId xmlns:p14="http://schemas.microsoft.com/office/powerpoint/2010/main" val="7888649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87F385-1A59-4BE4-80D3-053AC01193A8}"/>
              </a:ext>
            </a:extLst>
          </p:cNvPr>
          <p:cNvSpPr>
            <a:spLocks noGrp="1"/>
          </p:cNvSpPr>
          <p:nvPr>
            <p:ph type="title"/>
          </p:nvPr>
        </p:nvSpPr>
        <p:spPr>
          <a:xfrm>
            <a:off x="838200" y="723578"/>
            <a:ext cx="4595071" cy="1645501"/>
          </a:xfrm>
        </p:spPr>
        <p:txBody>
          <a:bodyPr>
            <a:normAutofit/>
          </a:bodyPr>
          <a:lstStyle/>
          <a:p>
            <a:r>
              <a:rPr lang="es-EC" dirty="0"/>
              <a:t>Diseño Esquemático</a:t>
            </a:r>
          </a:p>
        </p:txBody>
      </p:sp>
      <p:sp>
        <p:nvSpPr>
          <p:cNvPr id="79" name="Rectangle 78">
            <a:extLst>
              <a:ext uri="{FF2B5EF4-FFF2-40B4-BE49-F238E27FC236}">
                <a16:creationId xmlns:a16="http://schemas.microsoft.com/office/drawing/2014/main" id="{003713C1-2FB2-413B-BF91-3AE41726F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0991" y="3474720"/>
            <a:ext cx="6100914"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1" name="Rectangle 80">
            <a:extLst>
              <a:ext uri="{FF2B5EF4-FFF2-40B4-BE49-F238E27FC236}">
                <a16:creationId xmlns:a16="http://schemas.microsoft.com/office/drawing/2014/main" id="{90795B4D-5022-4A7F-A01D-8D880B7CD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9584" y="0"/>
            <a:ext cx="6192415" cy="6858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Rectangle 82">
            <a:extLst>
              <a:ext uri="{FF2B5EF4-FFF2-40B4-BE49-F238E27FC236}">
                <a16:creationId xmlns:a16="http://schemas.microsoft.com/office/drawing/2014/main" id="{AFD19018-DE7C-4796-ADF2-AD2EB0FC0D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4486661A-6D6F-4F17-A36C-B8C038F928F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 b="-4"/>
          <a:stretch/>
        </p:blipFill>
        <p:spPr bwMode="auto">
          <a:xfrm>
            <a:off x="6454181" y="723578"/>
            <a:ext cx="1936133" cy="1936133"/>
          </a:xfrm>
          <a:prstGeom prst="rect">
            <a:avLst/>
          </a:prstGeom>
          <a:noFill/>
          <a:extLst>
            <a:ext uri="{909E8E84-426E-40DD-AFC4-6F175D3DCCD1}">
              <a14:hiddenFill xmlns:a14="http://schemas.microsoft.com/office/drawing/2010/main">
                <a:solidFill>
                  <a:srgbClr val="FFFFFF"/>
                </a:solidFill>
              </a14:hiddenFill>
            </a:ext>
          </a:extLst>
        </p:spPr>
      </p:pic>
      <p:sp>
        <p:nvSpPr>
          <p:cNvPr id="85" name="Rectangle 84">
            <a:extLst>
              <a:ext uri="{FF2B5EF4-FFF2-40B4-BE49-F238E27FC236}">
                <a16:creationId xmlns:a16="http://schemas.microsoft.com/office/drawing/2014/main" id="{B1A0A2C2-4F85-44AF-8708-8DCA4B550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9624"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Marcador de contenido 8" descr="Imagen que contiene Gráfico&#10;&#10;Descripción generada automáticamente">
            <a:extLst>
              <a:ext uri="{FF2B5EF4-FFF2-40B4-BE49-F238E27FC236}">
                <a16:creationId xmlns:a16="http://schemas.microsoft.com/office/drawing/2014/main" id="{B94EED17-49B5-40F3-B094-FE58AC3084ED}"/>
              </a:ext>
            </a:extLst>
          </p:cNvPr>
          <p:cNvPicPr>
            <a:picLocks noChangeAspect="1"/>
          </p:cNvPicPr>
          <p:nvPr/>
        </p:nvPicPr>
        <p:blipFill rotWithShape="1">
          <a:blip r:embed="rId3">
            <a:extLst>
              <a:ext uri="{28A0092B-C50C-407E-A947-70E740481C1C}">
                <a14:useLocalDpi xmlns:a14="http://schemas.microsoft.com/office/drawing/2010/main" val="0"/>
              </a:ext>
            </a:extLst>
          </a:blip>
          <a:srcRect l="9129" r="5053" b="5"/>
          <a:stretch/>
        </p:blipFill>
        <p:spPr>
          <a:xfrm>
            <a:off x="566958" y="2221159"/>
            <a:ext cx="5019731" cy="4535526"/>
          </a:xfrm>
          <a:prstGeom prst="rect">
            <a:avLst/>
          </a:prstGeom>
        </p:spPr>
      </p:pic>
      <p:pic>
        <p:nvPicPr>
          <p:cNvPr id="13" name="Marcador de contenido 12" descr="Diagrama&#10;&#10;Descripción generada automáticamente">
            <a:extLst>
              <a:ext uri="{FF2B5EF4-FFF2-40B4-BE49-F238E27FC236}">
                <a16:creationId xmlns:a16="http://schemas.microsoft.com/office/drawing/2014/main" id="{B045E649-36AC-4E0C-879E-218E03F8A701}"/>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228895" y="3831371"/>
            <a:ext cx="5550115" cy="2211620"/>
          </a:xfrm>
        </p:spPr>
      </p:pic>
      <p:pic>
        <p:nvPicPr>
          <p:cNvPr id="1028" name="Picture 4" descr="Node Red Comandos Básicos - MBrobotics">
            <a:extLst>
              <a:ext uri="{FF2B5EF4-FFF2-40B4-BE49-F238E27FC236}">
                <a16:creationId xmlns:a16="http://schemas.microsoft.com/office/drawing/2014/main" id="{558AE8BA-563D-46B3-BD10-62700BCFD48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56462" y="418607"/>
            <a:ext cx="2496871" cy="24968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2894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424</TotalTime>
  <Words>221</Words>
  <Application>Microsoft Office PowerPoint</Application>
  <PresentationFormat>Panorámica</PresentationFormat>
  <Paragraphs>8</Paragraphs>
  <Slides>4</Slides>
  <Notes>0</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vt:i4>
      </vt:variant>
    </vt:vector>
  </HeadingPairs>
  <TitlesOfParts>
    <vt:vector size="9" baseType="lpstr">
      <vt:lpstr>Arial</vt:lpstr>
      <vt:lpstr>Calibri</vt:lpstr>
      <vt:lpstr>Calibri Light</vt:lpstr>
      <vt:lpstr>inherit</vt:lpstr>
      <vt:lpstr>Tema de Office</vt:lpstr>
      <vt:lpstr>Seguridad de datos aplicado a sistemas ciberfisicos</vt:lpstr>
      <vt:lpstr>Introducción</vt:lpstr>
      <vt:lpstr>Solución</vt:lpstr>
      <vt:lpstr>Diseño Esquemático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Seguridad de datos aplicado a sistemas ciberfisicos</dc:title>
  <dc:creator>Ramiro Sebastian Serrano Espinoza</dc:creator>
  <cp:lastModifiedBy>Ramiro Sebastian Serrano Espinoza</cp:lastModifiedBy>
  <cp:revision>5</cp:revision>
  <dcterms:created xsi:type="dcterms:W3CDTF">2022-01-14T14:11:53Z</dcterms:created>
  <dcterms:modified xsi:type="dcterms:W3CDTF">2022-01-21T07:33:56Z</dcterms:modified>
</cp:coreProperties>
</file>

<file path=docProps/thumbnail.jpeg>
</file>